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4" r:id="rId5"/>
  </p:sldMasterIdLst>
  <p:notesMasterIdLst>
    <p:notesMasterId r:id="rId7"/>
  </p:notesMasterIdLst>
  <p:handoutMasterIdLst>
    <p:handoutMasterId r:id="rId8"/>
  </p:handoutMasterIdLst>
  <p:sldIdLst>
    <p:sldId id="301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191E46-121F-1346-3D4D-E32610236C3A}" name="Smilanich-Rose, Jana" initials="SJ" userId="S::jana.smilanich-rose@cuanschutz.edu::876cc897-bfd0-4647-b0fd-4710371ad2a4" providerId="AD"/>
  <p188:author id="{F7283E6B-B5E9-0EAA-B15D-24CCD3B5DEF1}" name="Na, Chanthy" initials="NC" userId="S::chanthy.na@cuanschutz.edu::a42914bb-d97c-4dfe-9cc8-02693bc1c9a4" providerId="AD"/>
  <p188:author id="{85DD0CE1-9D57-F18D-A12D-3C109A6E69D6}" name="Santorelli, Melissa" initials="MS" userId="S::melissa.santorelli@cuanschutz.edu::c243e7e4-e005-4863-acdf-1319a381044c" providerId="AD"/>
  <p188:author id="{14F17DEF-75BA-DF9B-0DE5-4094AEEEBDFA}" name="Berge, Jerica" initials="" userId="S::jerica.berge@cuanschutz.edu::33ff06ee-8be9-4b2e-88bb-e4308339975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Edward Shimamoto" initials="BES" lastIdx="5" clrIdx="0"/>
  <p:cmAuthor id="2" name="Kempe, Allison" initials="KA" lastIdx="12" clrIdx="1">
    <p:extLst>
      <p:ext uri="{19B8F6BF-5375-455C-9EA6-DF929625EA0E}">
        <p15:presenceInfo xmlns:p15="http://schemas.microsoft.com/office/powerpoint/2012/main" userId="S::allison.kempe@cuanschutz.edu::1c57b75e-6e69-4aaa-bb4a-9609a2f8baa0" providerId="AD"/>
      </p:ext>
    </p:extLst>
  </p:cmAuthor>
  <p:cmAuthor id="3" name="Gritz, Mark" initials="GM" lastIdx="19" clrIdx="2">
    <p:extLst>
      <p:ext uri="{19B8F6BF-5375-455C-9EA6-DF929625EA0E}">
        <p15:presenceInfo xmlns:p15="http://schemas.microsoft.com/office/powerpoint/2012/main" userId="S::MARK.GRITZ@CUANSCHUTZ.EDU::f7981eb9-68c9-4166-bc75-a57237ba2617" providerId="AD"/>
      </p:ext>
    </p:extLst>
  </p:cmAuthor>
  <p:cmAuthor id="4" name="Smilanich-Rose, Jana" initials="SJ" lastIdx="3" clrIdx="3">
    <p:extLst>
      <p:ext uri="{19B8F6BF-5375-455C-9EA6-DF929625EA0E}">
        <p15:presenceInfo xmlns:p15="http://schemas.microsoft.com/office/powerpoint/2012/main" userId="S::jana.smilanich-rose@cuanschutz.edu::876cc897-bfd0-4647-b0fd-4710371ad2a4" providerId="AD"/>
      </p:ext>
    </p:extLst>
  </p:cmAuthor>
  <p:cmAuthor id="5" name="Santorelli, Melissa" initials="SM" lastIdx="1" clrIdx="4">
    <p:extLst>
      <p:ext uri="{19B8F6BF-5375-455C-9EA6-DF929625EA0E}">
        <p15:presenceInfo xmlns:p15="http://schemas.microsoft.com/office/powerpoint/2012/main" userId="S::melissa.santorelli@cuanschutz.edu::c243e7e4-e005-4863-acdf-1319a381044c" providerId="AD"/>
      </p:ext>
    </p:extLst>
  </p:cmAuthor>
  <p:cmAuthor id="6" name="Na, Chanthy" initials="CN" lastIdx="6" clrIdx="5">
    <p:extLst>
      <p:ext uri="{19B8F6BF-5375-455C-9EA6-DF929625EA0E}">
        <p15:presenceInfo xmlns:p15="http://schemas.microsoft.com/office/powerpoint/2012/main" userId="S::chanthy.na@cuanschutz.edu::a42914bb-d97c-4dfe-9cc8-02693bc1c9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4EA0"/>
    <a:srgbClr val="134C80"/>
    <a:srgbClr val="D7CDA5"/>
    <a:srgbClr val="CFB87C"/>
    <a:srgbClr val="BCBCBC"/>
    <a:srgbClr val="184A7D"/>
    <a:srgbClr val="595955"/>
    <a:srgbClr val="000000"/>
    <a:srgbClr val="FFFFFF"/>
    <a:srgbClr val="9EA1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156E07-2B2A-42BD-AC18-BB8E23098A40}" v="6" dt="2025-06-09T15:59:52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7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tz, Mark" userId="f7981eb9-68c9-4166-bc75-a57237ba2617" providerId="ADAL" clId="{A0156E07-2B2A-42BD-AC18-BB8E23098A40}"/>
    <pc:docChg chg="undo redo custSel modSld">
      <pc:chgData name="Gritz, Mark" userId="f7981eb9-68c9-4166-bc75-a57237ba2617" providerId="ADAL" clId="{A0156E07-2B2A-42BD-AC18-BB8E23098A40}" dt="2025-06-09T16:00:53.378" v="920" actId="20577"/>
      <pc:docMkLst>
        <pc:docMk/>
      </pc:docMkLst>
      <pc:sldChg chg="addSp delSp modSp mod">
        <pc:chgData name="Gritz, Mark" userId="f7981eb9-68c9-4166-bc75-a57237ba2617" providerId="ADAL" clId="{A0156E07-2B2A-42BD-AC18-BB8E23098A40}" dt="2025-06-09T16:00:53.378" v="920" actId="20577"/>
        <pc:sldMkLst>
          <pc:docMk/>
          <pc:sldMk cId="4019625895" sldId="301"/>
        </pc:sldMkLst>
        <pc:spChg chg="mod">
          <ac:chgData name="Gritz, Mark" userId="f7981eb9-68c9-4166-bc75-a57237ba2617" providerId="ADAL" clId="{A0156E07-2B2A-42BD-AC18-BB8E23098A40}" dt="2025-06-09T15:44:57.942" v="323" actId="6549"/>
          <ac:spMkLst>
            <pc:docMk/>
            <pc:sldMk cId="4019625895" sldId="301"/>
            <ac:spMk id="3" creationId="{7B9DAFDE-69DA-DDEB-7D6B-BC02DBFCA419}"/>
          </ac:spMkLst>
        </pc:spChg>
        <pc:spChg chg="mod">
          <ac:chgData name="Gritz, Mark" userId="f7981eb9-68c9-4166-bc75-a57237ba2617" providerId="ADAL" clId="{A0156E07-2B2A-42BD-AC18-BB8E23098A40}" dt="2025-06-09T15:48:50.815" v="430" actId="6549"/>
          <ac:spMkLst>
            <pc:docMk/>
            <pc:sldMk cId="4019625895" sldId="301"/>
            <ac:spMk id="4" creationId="{BD1B3A2C-926E-5FC2-1B10-AEDD3E672220}"/>
          </ac:spMkLst>
        </pc:spChg>
        <pc:spChg chg="mod">
          <ac:chgData name="Gritz, Mark" userId="f7981eb9-68c9-4166-bc75-a57237ba2617" providerId="ADAL" clId="{A0156E07-2B2A-42BD-AC18-BB8E23098A40}" dt="2025-06-09T15:33:43.979" v="230" actId="20577"/>
          <ac:spMkLst>
            <pc:docMk/>
            <pc:sldMk cId="4019625895" sldId="301"/>
            <ac:spMk id="5" creationId="{84821D69-19DE-3ABA-FF6A-D4CF2AC75C82}"/>
          </ac:spMkLst>
        </pc:spChg>
        <pc:spChg chg="mod">
          <ac:chgData name="Gritz, Mark" userId="f7981eb9-68c9-4166-bc75-a57237ba2617" providerId="ADAL" clId="{A0156E07-2B2A-42BD-AC18-BB8E23098A40}" dt="2025-06-09T15:51:20.924" v="551" actId="14100"/>
          <ac:spMkLst>
            <pc:docMk/>
            <pc:sldMk cId="4019625895" sldId="301"/>
            <ac:spMk id="6" creationId="{4C2C6043-3D4A-908D-84BE-065734400EF9}"/>
          </ac:spMkLst>
        </pc:spChg>
        <pc:spChg chg="mod">
          <ac:chgData name="Gritz, Mark" userId="f7981eb9-68c9-4166-bc75-a57237ba2617" providerId="ADAL" clId="{A0156E07-2B2A-42BD-AC18-BB8E23098A40}" dt="2025-06-09T15:53:09.317" v="595" actId="1036"/>
          <ac:spMkLst>
            <pc:docMk/>
            <pc:sldMk cId="4019625895" sldId="301"/>
            <ac:spMk id="7" creationId="{0041F271-3784-4EA6-F333-45F9FC4170B5}"/>
          </ac:spMkLst>
        </pc:spChg>
        <pc:spChg chg="add mod ord">
          <ac:chgData name="Gritz, Mark" userId="f7981eb9-68c9-4166-bc75-a57237ba2617" providerId="ADAL" clId="{A0156E07-2B2A-42BD-AC18-BB8E23098A40}" dt="2025-06-09T15:50:54.261" v="549" actId="1076"/>
          <ac:spMkLst>
            <pc:docMk/>
            <pc:sldMk cId="4019625895" sldId="301"/>
            <ac:spMk id="9" creationId="{BE8E51E3-49B0-F4ED-C9DB-BE4A0CD05556}"/>
          </ac:spMkLst>
        </pc:spChg>
        <pc:spChg chg="mod">
          <ac:chgData name="Gritz, Mark" userId="f7981eb9-68c9-4166-bc75-a57237ba2617" providerId="ADAL" clId="{A0156E07-2B2A-42BD-AC18-BB8E23098A40}" dt="2025-06-09T15:49:58.688" v="472" actId="1035"/>
          <ac:spMkLst>
            <pc:docMk/>
            <pc:sldMk cId="4019625895" sldId="301"/>
            <ac:spMk id="12" creationId="{FD27DB24-D65D-46AA-4FF0-56DCE5074CC3}"/>
          </ac:spMkLst>
        </pc:spChg>
        <pc:spChg chg="del">
          <ac:chgData name="Gritz, Mark" userId="f7981eb9-68c9-4166-bc75-a57237ba2617" providerId="ADAL" clId="{A0156E07-2B2A-42BD-AC18-BB8E23098A40}" dt="2025-06-09T15:55:49.919" v="631" actId="478"/>
          <ac:spMkLst>
            <pc:docMk/>
            <pc:sldMk cId="4019625895" sldId="301"/>
            <ac:spMk id="13" creationId="{170DC96F-6576-2384-6DF1-ED83ED502272}"/>
          </ac:spMkLst>
        </pc:spChg>
        <pc:spChg chg="del">
          <ac:chgData name="Gritz, Mark" userId="f7981eb9-68c9-4166-bc75-a57237ba2617" providerId="ADAL" clId="{A0156E07-2B2A-42BD-AC18-BB8E23098A40}" dt="2025-06-09T15:50:46.067" v="548" actId="478"/>
          <ac:spMkLst>
            <pc:docMk/>
            <pc:sldMk cId="4019625895" sldId="301"/>
            <ac:spMk id="14" creationId="{A589DE9C-EE9B-8C22-51A1-709305D32D04}"/>
          </ac:spMkLst>
        </pc:spChg>
        <pc:spChg chg="mod">
          <ac:chgData name="Gritz, Mark" userId="f7981eb9-68c9-4166-bc75-a57237ba2617" providerId="ADAL" clId="{A0156E07-2B2A-42BD-AC18-BB8E23098A40}" dt="2025-06-09T15:58:57.074" v="762" actId="1038"/>
          <ac:spMkLst>
            <pc:docMk/>
            <pc:sldMk cId="4019625895" sldId="301"/>
            <ac:spMk id="17" creationId="{D44A82D6-6319-F477-22B9-2FA0C5328373}"/>
          </ac:spMkLst>
        </pc:spChg>
        <pc:spChg chg="mod">
          <ac:chgData name="Gritz, Mark" userId="f7981eb9-68c9-4166-bc75-a57237ba2617" providerId="ADAL" clId="{A0156E07-2B2A-42BD-AC18-BB8E23098A40}" dt="2025-06-09T15:58:48.940" v="723" actId="1038"/>
          <ac:spMkLst>
            <pc:docMk/>
            <pc:sldMk cId="4019625895" sldId="301"/>
            <ac:spMk id="18" creationId="{536ADBB3-D93D-9BD2-456B-390F9307B65F}"/>
          </ac:spMkLst>
        </pc:spChg>
        <pc:spChg chg="mod">
          <ac:chgData name="Gritz, Mark" userId="f7981eb9-68c9-4166-bc75-a57237ba2617" providerId="ADAL" clId="{A0156E07-2B2A-42BD-AC18-BB8E23098A40}" dt="2025-06-09T15:58:30.768" v="682" actId="1038"/>
          <ac:spMkLst>
            <pc:docMk/>
            <pc:sldMk cId="4019625895" sldId="301"/>
            <ac:spMk id="19" creationId="{9149D3C1-7F9B-5FF1-160D-3697057D7DCD}"/>
          </ac:spMkLst>
        </pc:spChg>
        <pc:spChg chg="mod">
          <ac:chgData name="Gritz, Mark" userId="f7981eb9-68c9-4166-bc75-a57237ba2617" providerId="ADAL" clId="{A0156E07-2B2A-42BD-AC18-BB8E23098A40}" dt="2025-06-09T15:58:42.564" v="683" actId="14100"/>
          <ac:spMkLst>
            <pc:docMk/>
            <pc:sldMk cId="4019625895" sldId="301"/>
            <ac:spMk id="21" creationId="{136BCE00-8642-1D71-7F64-F250C10AFAF0}"/>
          </ac:spMkLst>
        </pc:spChg>
        <pc:spChg chg="add del">
          <ac:chgData name="Gritz, Mark" userId="f7981eb9-68c9-4166-bc75-a57237ba2617" providerId="ADAL" clId="{A0156E07-2B2A-42BD-AC18-BB8E23098A40}" dt="2025-06-09T15:35:12.146" v="234" actId="11529"/>
          <ac:spMkLst>
            <pc:docMk/>
            <pc:sldMk cId="4019625895" sldId="301"/>
            <ac:spMk id="22" creationId="{9A52CF4E-02D3-C5EB-F178-8EFB0860B09E}"/>
          </ac:spMkLst>
        </pc:spChg>
        <pc:spChg chg="add del mod ord">
          <ac:chgData name="Gritz, Mark" userId="f7981eb9-68c9-4166-bc75-a57237ba2617" providerId="ADAL" clId="{A0156E07-2B2A-42BD-AC18-BB8E23098A40}" dt="2025-06-09T15:46:33.103" v="331" actId="478"/>
          <ac:spMkLst>
            <pc:docMk/>
            <pc:sldMk cId="4019625895" sldId="301"/>
            <ac:spMk id="23" creationId="{3D0C480A-A9F8-7053-D4BF-77498C8B9058}"/>
          </ac:spMkLst>
        </pc:spChg>
        <pc:spChg chg="add mod ord">
          <ac:chgData name="Gritz, Mark" userId="f7981eb9-68c9-4166-bc75-a57237ba2617" providerId="ADAL" clId="{A0156E07-2B2A-42BD-AC18-BB8E23098A40}" dt="2025-06-09T15:55:24.337" v="630" actId="167"/>
          <ac:spMkLst>
            <pc:docMk/>
            <pc:sldMk cId="4019625895" sldId="301"/>
            <ac:spMk id="31" creationId="{0B7A6612-2BF0-CB7E-C189-73AA50A822C2}"/>
          </ac:spMkLst>
        </pc:spChg>
        <pc:spChg chg="add mod">
          <ac:chgData name="Gritz, Mark" userId="f7981eb9-68c9-4166-bc75-a57237ba2617" providerId="ADAL" clId="{A0156E07-2B2A-42BD-AC18-BB8E23098A40}" dt="2025-06-09T15:59:29.411" v="775"/>
          <ac:spMkLst>
            <pc:docMk/>
            <pc:sldMk cId="4019625895" sldId="301"/>
            <ac:spMk id="32" creationId="{BA344D1F-52DC-2683-534E-4A2E298025F1}"/>
          </ac:spMkLst>
        </pc:spChg>
        <pc:spChg chg="mod">
          <ac:chgData name="Gritz, Mark" userId="f7981eb9-68c9-4166-bc75-a57237ba2617" providerId="ADAL" clId="{A0156E07-2B2A-42BD-AC18-BB8E23098A40}" dt="2025-06-09T15:59:16.591" v="774" actId="20577"/>
          <ac:spMkLst>
            <pc:docMk/>
            <pc:sldMk cId="4019625895" sldId="301"/>
            <ac:spMk id="35" creationId="{09582FD6-17E0-B829-0882-8A0085012FB0}"/>
          </ac:spMkLst>
        </pc:spChg>
        <pc:spChg chg="add mod">
          <ac:chgData name="Gritz, Mark" userId="f7981eb9-68c9-4166-bc75-a57237ba2617" providerId="ADAL" clId="{A0156E07-2B2A-42BD-AC18-BB8E23098A40}" dt="2025-06-09T15:59:39.936" v="776"/>
          <ac:spMkLst>
            <pc:docMk/>
            <pc:sldMk cId="4019625895" sldId="301"/>
            <ac:spMk id="36" creationId="{FE6CC320-E846-03A7-25F6-20E6CA2C2A3A}"/>
          </ac:spMkLst>
        </pc:spChg>
        <pc:spChg chg="add mod">
          <ac:chgData name="Gritz, Mark" userId="f7981eb9-68c9-4166-bc75-a57237ba2617" providerId="ADAL" clId="{A0156E07-2B2A-42BD-AC18-BB8E23098A40}" dt="2025-06-09T16:00:53.378" v="920" actId="20577"/>
          <ac:spMkLst>
            <pc:docMk/>
            <pc:sldMk cId="4019625895" sldId="301"/>
            <ac:spMk id="37" creationId="{D0A91C17-735C-D749-70A1-12C020AB4664}"/>
          </ac:spMkLst>
        </pc:spChg>
        <pc:cxnChg chg="add del">
          <ac:chgData name="Gritz, Mark" userId="f7981eb9-68c9-4166-bc75-a57237ba2617" providerId="ADAL" clId="{A0156E07-2B2A-42BD-AC18-BB8E23098A40}" dt="2025-06-09T15:34:27.837" v="232" actId="11529"/>
          <ac:cxnSpMkLst>
            <pc:docMk/>
            <pc:sldMk cId="4019625895" sldId="301"/>
            <ac:cxnSpMk id="15" creationId="{F1FA32E1-ACF3-6D67-4749-6DBAEF104ACD}"/>
          </ac:cxnSpMkLst>
        </pc:cxnChg>
        <pc:cxnChg chg="add mod">
          <ac:chgData name="Gritz, Mark" userId="f7981eb9-68c9-4166-bc75-a57237ba2617" providerId="ADAL" clId="{A0156E07-2B2A-42BD-AC18-BB8E23098A40}" dt="2025-06-09T15:56:03.850" v="632" actId="692"/>
          <ac:cxnSpMkLst>
            <pc:docMk/>
            <pc:sldMk cId="4019625895" sldId="301"/>
            <ac:cxnSpMk id="26" creationId="{B4A34542-1A38-4E1F-ABB9-8E82C592969C}"/>
          </ac:cxnSpMkLst>
        </pc:cxnChg>
        <pc:cxnChg chg="add del mod">
          <ac:chgData name="Gritz, Mark" userId="f7981eb9-68c9-4166-bc75-a57237ba2617" providerId="ADAL" clId="{A0156E07-2B2A-42BD-AC18-BB8E23098A40}" dt="2025-06-09T15:54:15.497" v="601" actId="478"/>
          <ac:cxnSpMkLst>
            <pc:docMk/>
            <pc:sldMk cId="4019625895" sldId="301"/>
            <ac:cxnSpMk id="28" creationId="{D18E7BD6-2B51-8B9B-ECCF-ED8B205C64A9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5D7BE489-B6E9-3E47-88E1-7BC289236F04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1F108E58-E310-8D48-8CB0-10C71B8B3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50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9988D059-9D80-A142-8566-DAA5329BF97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13573C8E-43D8-A945-9C93-D69D2B8DC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02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302" y="365125"/>
            <a:ext cx="11395396" cy="1006475"/>
          </a:xfr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288725" y="7096111"/>
            <a:ext cx="3707266" cy="6441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Edit Master text styles 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132716" y="7096111"/>
            <a:ext cx="3707266" cy="6441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Edit Master text styles 2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7976707" y="7096111"/>
            <a:ext cx="3707266" cy="6441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Edit Master text styles 3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2464508" y="8671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4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7" hasCustomPrompt="1"/>
          </p:nvPr>
        </p:nvSpPr>
        <p:spPr>
          <a:xfrm>
            <a:off x="12464508" y="1426966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5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12464508" y="2845261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6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9" hasCustomPrompt="1"/>
          </p:nvPr>
        </p:nvSpPr>
        <p:spPr>
          <a:xfrm>
            <a:off x="12464508" y="4263556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7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20" hasCustomPrompt="1"/>
          </p:nvPr>
        </p:nvSpPr>
        <p:spPr>
          <a:xfrm>
            <a:off x="12464508" y="5681851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8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21" hasCustomPrompt="1"/>
          </p:nvPr>
        </p:nvSpPr>
        <p:spPr>
          <a:xfrm>
            <a:off x="12464508" y="7100147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9</a:t>
            </a:r>
          </a:p>
        </p:txBody>
      </p:sp>
    </p:spTree>
    <p:extLst>
      <p:ext uri="{BB962C8B-B14F-4D97-AF65-F5344CB8AC3E}">
        <p14:creationId xmlns:p14="http://schemas.microsoft.com/office/powerpoint/2010/main" val="299583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178" y="457200"/>
            <a:ext cx="392360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4915" y="987425"/>
            <a:ext cx="576903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5178" y="2057400"/>
            <a:ext cx="392360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688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178" y="457200"/>
            <a:ext cx="390698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84915" y="987425"/>
            <a:ext cx="576903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5178" y="2057400"/>
            <a:ext cx="390698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218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524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870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5178" y="365125"/>
            <a:ext cx="6627322" cy="548703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960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302" y="365125"/>
            <a:ext cx="11395396" cy="1006475"/>
          </a:xfr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288725" y="7096111"/>
            <a:ext cx="3707266" cy="6441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Edit Master text styles 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4132716" y="7096111"/>
            <a:ext cx="3707266" cy="6441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Edit Master text styles 2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 hasCustomPrompt="1"/>
          </p:nvPr>
        </p:nvSpPr>
        <p:spPr>
          <a:xfrm>
            <a:off x="7976707" y="7096111"/>
            <a:ext cx="3707266" cy="6441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/>
              <a:t>Edit Master text styles 3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2464508" y="8671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4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7" hasCustomPrompt="1"/>
          </p:nvPr>
        </p:nvSpPr>
        <p:spPr>
          <a:xfrm>
            <a:off x="12464508" y="1426966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5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12464508" y="2845261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6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9" hasCustomPrompt="1"/>
          </p:nvPr>
        </p:nvSpPr>
        <p:spPr>
          <a:xfrm>
            <a:off x="12464508" y="4263556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7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20" hasCustomPrompt="1"/>
          </p:nvPr>
        </p:nvSpPr>
        <p:spPr>
          <a:xfrm>
            <a:off x="12464508" y="5681851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8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21" hasCustomPrompt="1"/>
          </p:nvPr>
        </p:nvSpPr>
        <p:spPr>
          <a:xfrm>
            <a:off x="12464508" y="7100147"/>
            <a:ext cx="523072" cy="64008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Edit Master text styles 9</a:t>
            </a:r>
          </a:p>
        </p:txBody>
      </p:sp>
    </p:spTree>
    <p:extLst>
      <p:ext uri="{BB962C8B-B14F-4D97-AF65-F5344CB8AC3E}">
        <p14:creationId xmlns:p14="http://schemas.microsoft.com/office/powerpoint/2010/main" val="420269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6905" y="1122363"/>
            <a:ext cx="9927043" cy="2387600"/>
          </a:xfrm>
        </p:spPr>
        <p:txBody>
          <a:bodyPr anchor="b"/>
          <a:lstStyle>
            <a:lvl1pPr algn="ctr">
              <a:defRPr sz="6000" b="1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6905" y="3602038"/>
            <a:ext cx="9927043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5750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962" y="365125"/>
            <a:ext cx="990873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962" y="1825625"/>
            <a:ext cx="9908736" cy="40780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065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177" y="1265355"/>
            <a:ext cx="990877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5177" y="4145080"/>
            <a:ext cx="99087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397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961" y="363290"/>
            <a:ext cx="990873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1961" y="1825625"/>
            <a:ext cx="4754846" cy="40265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99564" y="1825625"/>
            <a:ext cx="4921134" cy="40265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030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178" y="365125"/>
            <a:ext cx="990877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5178" y="1681163"/>
            <a:ext cx="472162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5178" y="2505075"/>
            <a:ext cx="4721629" cy="33470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99564" y="1681163"/>
            <a:ext cx="49543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99564" y="2505075"/>
            <a:ext cx="4954384" cy="33470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994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6905" y="1122363"/>
            <a:ext cx="9927043" cy="2387600"/>
          </a:xfrm>
        </p:spPr>
        <p:txBody>
          <a:bodyPr anchor="b"/>
          <a:lstStyle>
            <a:lvl1pPr algn="ctr">
              <a:defRPr sz="6000" b="1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6905" y="3602038"/>
            <a:ext cx="9927043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281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327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449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5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178" y="457200"/>
            <a:ext cx="392360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4915" y="987425"/>
            <a:ext cx="576903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5178" y="2057400"/>
            <a:ext cx="392360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07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178" y="457200"/>
            <a:ext cx="390698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84915" y="987425"/>
            <a:ext cx="576903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5178" y="2057400"/>
            <a:ext cx="390698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471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28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870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5178" y="365125"/>
            <a:ext cx="6627322" cy="548703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962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962" y="365125"/>
            <a:ext cx="990873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962" y="1825625"/>
            <a:ext cx="9908736" cy="40780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063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177" y="1265355"/>
            <a:ext cx="990877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5177" y="4145080"/>
            <a:ext cx="99087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38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961" y="363290"/>
            <a:ext cx="990873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1961" y="1825625"/>
            <a:ext cx="4754846" cy="40265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99564" y="1825625"/>
            <a:ext cx="4921134" cy="40265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286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178" y="365125"/>
            <a:ext cx="990877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5178" y="1681163"/>
            <a:ext cx="472162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5178" y="2505075"/>
            <a:ext cx="4721629" cy="33470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99564" y="1681163"/>
            <a:ext cx="49543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99564" y="2505075"/>
            <a:ext cx="4954384" cy="33470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92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680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522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04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0"/>
            <a:ext cx="371302" cy="6858000"/>
          </a:xfrm>
          <a:prstGeom prst="rect">
            <a:avLst/>
          </a:prstGeom>
          <a:solidFill>
            <a:srgbClr val="184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-3042131" y="3390570"/>
            <a:ext cx="6858003" cy="76860"/>
          </a:xfrm>
          <a:prstGeom prst="rect">
            <a:avLst/>
          </a:prstGeom>
          <a:solidFill>
            <a:srgbClr val="CFB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302" y="365125"/>
            <a:ext cx="113953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302" y="1825625"/>
            <a:ext cx="11395396" cy="4078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3495229" y="1402406"/>
            <a:ext cx="3127760" cy="4028227"/>
            <a:chOff x="6332434" y="1469875"/>
            <a:chExt cx="3127760" cy="4028227"/>
          </a:xfrm>
        </p:grpSpPr>
        <p:sp>
          <p:nvSpPr>
            <p:cNvPr id="18" name="Rectangle 17"/>
            <p:cNvSpPr/>
            <p:nvPr userDrawn="1"/>
          </p:nvSpPr>
          <p:spPr>
            <a:xfrm>
              <a:off x="7390688" y="1469876"/>
              <a:ext cx="905854" cy="905854"/>
            </a:xfrm>
            <a:prstGeom prst="rect">
              <a:avLst/>
            </a:prstGeom>
            <a:solidFill>
              <a:srgbClr val="7B6F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latin typeface="+mj-lt"/>
                </a:rPr>
                <a:t>Gold -1</a:t>
              </a: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#7B6F4B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123/111/75</a:t>
              </a:r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27/29/88/41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4485</a:t>
              </a:r>
              <a:endParaRPr lang="en-US" sz="65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332434" y="1469876"/>
              <a:ext cx="905854" cy="9058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650" b="1" kern="1200">
                  <a:solidFill>
                    <a:schemeClr val="lt1"/>
                  </a:solidFill>
                  <a:latin typeface="+mj-lt"/>
                  <a:ea typeface="+mn-ea"/>
                  <a:cs typeface="+mn-cs"/>
                </a:rPr>
                <a:t>CU BLACK</a:t>
              </a: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#000000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0 /</a:t>
              </a:r>
              <a:r>
                <a:rPr lang="en-US" sz="650" baseline="0"/>
                <a:t> 0 / 0</a:t>
              </a:r>
              <a:endParaRPr lang="en-US" sz="650"/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40/40/40//100 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Black</a:t>
              </a:r>
              <a:endParaRPr lang="en-US" sz="65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90688" y="2510667"/>
              <a:ext cx="905854" cy="905854"/>
            </a:xfrm>
            <a:prstGeom prst="rect">
              <a:avLst/>
            </a:prstGeom>
            <a:solidFill>
              <a:srgbClr val="CFB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CU Gold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#CFB87C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207/184/124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0/10/48/22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4525</a:t>
              </a:r>
              <a:endParaRPr lang="en-US" sz="65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6332434" y="2510667"/>
              <a:ext cx="905854" cy="905854"/>
            </a:xfrm>
            <a:prstGeom prst="rect">
              <a:avLst/>
            </a:prstGeom>
            <a:solidFill>
              <a:srgbClr val="595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latin typeface="+mj-lt"/>
                </a:rPr>
                <a:t>Black</a:t>
              </a:r>
              <a:r>
                <a:rPr lang="en-US" sz="800" b="1" baseline="0">
                  <a:latin typeface="+mj-lt"/>
                </a:rPr>
                <a:t> +1</a:t>
              </a:r>
              <a:endParaRPr lang="en-US" sz="800" b="1">
                <a:latin typeface="+mj-lt"/>
              </a:endParaRP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#595955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89/89/85</a:t>
              </a:r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61/50/78/70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419</a:t>
              </a:r>
              <a:endParaRPr lang="en-US" sz="65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7390688" y="3551457"/>
              <a:ext cx="905854" cy="905854"/>
            </a:xfrm>
            <a:prstGeom prst="rect">
              <a:avLst/>
            </a:prstGeom>
            <a:solidFill>
              <a:srgbClr val="D6CC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Gold +1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#D6CCA6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214/204/166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4/5/31/4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4545</a:t>
              </a:r>
              <a:endParaRPr lang="en-US" sz="65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6332434" y="3552228"/>
              <a:ext cx="905854" cy="905854"/>
            </a:xfrm>
            <a:prstGeom prst="rect">
              <a:avLst/>
            </a:prstGeom>
            <a:solidFill>
              <a:srgbClr val="7C7E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latin typeface="+mj-lt"/>
                </a:rPr>
                <a:t>Black +2</a:t>
              </a: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#7C7E7F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124/126/127</a:t>
              </a:r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25/18/15/51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425</a:t>
              </a:r>
              <a:endParaRPr lang="en-US" sz="650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7390688" y="4592248"/>
              <a:ext cx="905854" cy="9058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White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#FFFFFF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0 / 0 / 0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0 / 0 / 0 / 0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n/a</a:t>
              </a:r>
              <a:endParaRPr lang="en-US" sz="65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6332434" y="4592248"/>
              <a:ext cx="905854" cy="905854"/>
            </a:xfrm>
            <a:prstGeom prst="rect">
              <a:avLst/>
            </a:prstGeom>
            <a:solidFill>
              <a:srgbClr val="9EA1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Black +3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#9EA1A2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158/161/162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12/5/8/28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422</a:t>
              </a:r>
              <a:endParaRPr lang="en-US" sz="65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8448942" y="1469875"/>
              <a:ext cx="1011252" cy="19466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latin typeface="+mj-lt"/>
                </a:rPr>
                <a:t>CU BLACK</a:t>
              </a: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#000000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0 /</a:t>
              </a:r>
              <a:r>
                <a:rPr lang="en-US" sz="650" baseline="0"/>
                <a:t> 0 / 0</a:t>
              </a:r>
              <a:endParaRPr lang="en-US" sz="650"/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40/40/40//100  (Rich Black)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Black</a:t>
              </a:r>
              <a:endParaRPr lang="en-US" sz="650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8448942" y="3551457"/>
              <a:ext cx="1011252" cy="1946645"/>
            </a:xfrm>
            <a:prstGeom prst="rect">
              <a:avLst/>
            </a:prstGeom>
            <a:solidFill>
              <a:srgbClr val="CFB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CU GOLD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#CFB87C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207/184/124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0/10/48/22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4525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Thread Color: </a:t>
              </a:r>
              <a:r>
                <a:rPr lang="en-US" sz="650" baseline="0">
                  <a:solidFill>
                    <a:schemeClr val="tx1"/>
                  </a:solidFill>
                </a:rPr>
                <a:t>Vegas Gold</a:t>
              </a:r>
              <a:endParaRPr lang="en-US" sz="650">
                <a:solidFill>
                  <a:schemeClr val="tx1"/>
                </a:solidFill>
              </a:endParaRPr>
            </a:p>
          </p:txBody>
        </p:sp>
      </p:grp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D203E27-F62F-592D-BC28-2EDE6796C61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61686" y="5903665"/>
            <a:ext cx="3013910" cy="85941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E2334DC-63F3-F4D9-65C7-205F9675671B}"/>
              </a:ext>
            </a:extLst>
          </p:cNvPr>
          <p:cNvSpPr/>
          <p:nvPr userDrawn="1"/>
        </p:nvSpPr>
        <p:spPr>
          <a:xfrm>
            <a:off x="-3495229" y="5533901"/>
            <a:ext cx="1964108" cy="724395"/>
          </a:xfrm>
          <a:prstGeom prst="rect">
            <a:avLst/>
          </a:prstGeom>
          <a:solidFill>
            <a:srgbClr val="134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8F8742-E494-F9A3-7D24-32D8C9CC7299}"/>
              </a:ext>
            </a:extLst>
          </p:cNvPr>
          <p:cNvSpPr txBox="1"/>
          <p:nvPr userDrawn="1"/>
        </p:nvSpPr>
        <p:spPr>
          <a:xfrm>
            <a:off x="-3495230" y="5580499"/>
            <a:ext cx="1063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>
                <a:solidFill>
                  <a:schemeClr val="bg1"/>
                </a:solidFill>
              </a:rPr>
              <a:t>ACCORDS Blue</a:t>
            </a:r>
          </a:p>
          <a:p>
            <a:r>
              <a:rPr lang="en-US" sz="800" b="1">
                <a:solidFill>
                  <a:schemeClr val="bg1"/>
                </a:solidFill>
              </a:rPr>
              <a:t>HEX </a:t>
            </a:r>
            <a:r>
              <a:rPr lang="en-US" sz="800" b="0">
                <a:solidFill>
                  <a:schemeClr val="bg1"/>
                </a:solidFill>
              </a:rPr>
              <a:t>#184A7D</a:t>
            </a:r>
          </a:p>
          <a:p>
            <a:r>
              <a:rPr lang="en-US" sz="800" b="1">
                <a:solidFill>
                  <a:schemeClr val="bg1"/>
                </a:solidFill>
              </a:rPr>
              <a:t>RBG </a:t>
            </a:r>
            <a:r>
              <a:rPr lang="en-US" sz="800" b="0">
                <a:solidFill>
                  <a:schemeClr val="bg1"/>
                </a:solidFill>
              </a:rPr>
              <a:t>24/74/125</a:t>
            </a:r>
          </a:p>
          <a:p>
            <a:r>
              <a:rPr lang="en-US" sz="800" b="1">
                <a:solidFill>
                  <a:schemeClr val="bg1"/>
                </a:solidFill>
              </a:rPr>
              <a:t>CMYK </a:t>
            </a:r>
            <a:r>
              <a:rPr lang="en-US" sz="800" b="0">
                <a:solidFill>
                  <a:schemeClr val="bg1"/>
                </a:solidFill>
              </a:rPr>
              <a:t>98/77/26/10</a:t>
            </a:r>
          </a:p>
        </p:txBody>
      </p:sp>
    </p:spTree>
    <p:extLst>
      <p:ext uri="{BB962C8B-B14F-4D97-AF65-F5344CB8AC3E}">
        <p14:creationId xmlns:p14="http://schemas.microsoft.com/office/powerpoint/2010/main" val="143465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302" y="365125"/>
            <a:ext cx="113953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302" y="1825625"/>
            <a:ext cx="11395396" cy="4078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-3495229" y="1402406"/>
            <a:ext cx="3127760" cy="4028227"/>
            <a:chOff x="6332434" y="1469875"/>
            <a:chExt cx="3127760" cy="4028227"/>
          </a:xfrm>
        </p:grpSpPr>
        <p:sp>
          <p:nvSpPr>
            <p:cNvPr id="18" name="Rectangle 17"/>
            <p:cNvSpPr/>
            <p:nvPr userDrawn="1"/>
          </p:nvSpPr>
          <p:spPr>
            <a:xfrm>
              <a:off x="7390688" y="1469876"/>
              <a:ext cx="905854" cy="905854"/>
            </a:xfrm>
            <a:prstGeom prst="rect">
              <a:avLst/>
            </a:prstGeom>
            <a:solidFill>
              <a:srgbClr val="7B6F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latin typeface="+mj-lt"/>
                </a:rPr>
                <a:t>Gold -1</a:t>
              </a: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#7B6F4B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123/111/75</a:t>
              </a:r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27/29/88/41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4485</a:t>
              </a:r>
              <a:endParaRPr lang="en-US" sz="65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332434" y="1469876"/>
              <a:ext cx="905854" cy="9058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650" b="1" kern="1200">
                  <a:solidFill>
                    <a:schemeClr val="lt1"/>
                  </a:solidFill>
                  <a:latin typeface="+mj-lt"/>
                  <a:ea typeface="+mn-ea"/>
                  <a:cs typeface="+mn-cs"/>
                </a:rPr>
                <a:t>CU BLACK</a:t>
              </a: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#000000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0 /</a:t>
              </a:r>
              <a:r>
                <a:rPr lang="en-US" sz="650" baseline="0"/>
                <a:t> 0 / 0</a:t>
              </a:r>
              <a:endParaRPr lang="en-US" sz="650"/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40/40/40//100 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Black</a:t>
              </a:r>
              <a:endParaRPr lang="en-US" sz="65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90688" y="2510667"/>
              <a:ext cx="905854" cy="905854"/>
            </a:xfrm>
            <a:prstGeom prst="rect">
              <a:avLst/>
            </a:prstGeom>
            <a:solidFill>
              <a:srgbClr val="CFB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CU Gold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#CFB87C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207/184/124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0/10/48/22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4525</a:t>
              </a:r>
              <a:endParaRPr lang="en-US" sz="65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6332434" y="2510667"/>
              <a:ext cx="905854" cy="905854"/>
            </a:xfrm>
            <a:prstGeom prst="rect">
              <a:avLst/>
            </a:prstGeom>
            <a:solidFill>
              <a:srgbClr val="5959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latin typeface="+mj-lt"/>
                </a:rPr>
                <a:t>Black</a:t>
              </a:r>
              <a:r>
                <a:rPr lang="en-US" sz="800" b="1" baseline="0">
                  <a:latin typeface="+mj-lt"/>
                </a:rPr>
                <a:t> +1</a:t>
              </a:r>
              <a:endParaRPr lang="en-US" sz="800" b="1">
                <a:latin typeface="+mj-lt"/>
              </a:endParaRP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#595955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89/89/85</a:t>
              </a:r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61/50/78/70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419</a:t>
              </a:r>
              <a:endParaRPr lang="en-US" sz="65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7390688" y="3551457"/>
              <a:ext cx="905854" cy="905854"/>
            </a:xfrm>
            <a:prstGeom prst="rect">
              <a:avLst/>
            </a:prstGeom>
            <a:solidFill>
              <a:srgbClr val="D6CC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Gold +1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#D6CCA6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214/204/166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4/5/31/4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4545</a:t>
              </a:r>
              <a:endParaRPr lang="en-US" sz="65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6332434" y="3552228"/>
              <a:ext cx="905854" cy="905854"/>
            </a:xfrm>
            <a:prstGeom prst="rect">
              <a:avLst/>
            </a:prstGeom>
            <a:solidFill>
              <a:srgbClr val="7C7E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latin typeface="+mj-lt"/>
                </a:rPr>
                <a:t>Black +2</a:t>
              </a: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#7C7E7F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124/126/127</a:t>
              </a:r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25/18/15/51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425</a:t>
              </a:r>
              <a:endParaRPr lang="en-US" sz="650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7390688" y="4592248"/>
              <a:ext cx="905854" cy="9058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White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#FFFFFF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0 / 0 / 0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0 / 0 / 0 / 0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n/a</a:t>
              </a:r>
              <a:endParaRPr lang="en-US" sz="65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6332434" y="4592248"/>
              <a:ext cx="905854" cy="905854"/>
            </a:xfrm>
            <a:prstGeom prst="rect">
              <a:avLst/>
            </a:prstGeom>
            <a:solidFill>
              <a:srgbClr val="9EA1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Black +3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#9EA1A2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158/161/162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12/5/8/28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422</a:t>
              </a:r>
              <a:endParaRPr lang="en-US" sz="65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8448942" y="1469875"/>
              <a:ext cx="1011252" cy="19466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latin typeface="+mj-lt"/>
                </a:rPr>
                <a:t>CU BLACK</a:t>
              </a:r>
            </a:p>
            <a:p>
              <a:pPr algn="l"/>
              <a:r>
                <a:rPr lang="en-US" sz="650" b="1"/>
                <a:t>HEX</a:t>
              </a:r>
              <a:r>
                <a:rPr lang="en-US" sz="650"/>
                <a:t> #000000</a:t>
              </a:r>
            </a:p>
            <a:p>
              <a:pPr algn="l"/>
              <a:r>
                <a:rPr lang="en-US" sz="650" b="1"/>
                <a:t>RGB</a:t>
              </a:r>
              <a:r>
                <a:rPr lang="en-US" sz="650"/>
                <a:t> 0 /</a:t>
              </a:r>
              <a:r>
                <a:rPr lang="en-US" sz="650" baseline="0"/>
                <a:t> 0 / 0</a:t>
              </a:r>
              <a:endParaRPr lang="en-US" sz="650"/>
            </a:p>
            <a:p>
              <a:pPr algn="l"/>
              <a:r>
                <a:rPr lang="en-US" sz="650" b="1"/>
                <a:t>CMYK</a:t>
              </a:r>
              <a:r>
                <a:rPr lang="en-US" sz="650" baseline="0"/>
                <a:t> 40/40/40//100  (Rich Black)</a:t>
              </a:r>
            </a:p>
            <a:p>
              <a:pPr algn="l"/>
              <a:r>
                <a:rPr lang="en-US" sz="650" b="1" baseline="0"/>
                <a:t>PMS</a:t>
              </a:r>
              <a:r>
                <a:rPr lang="en-US" sz="650" baseline="0"/>
                <a:t> Black</a:t>
              </a:r>
              <a:endParaRPr lang="en-US" sz="650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8448942" y="3551457"/>
              <a:ext cx="1011252" cy="1946645"/>
            </a:xfrm>
            <a:prstGeom prst="rect">
              <a:avLst/>
            </a:prstGeom>
            <a:solidFill>
              <a:srgbClr val="CFB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800" b="1">
                  <a:solidFill>
                    <a:schemeClr val="tx1"/>
                  </a:solidFill>
                  <a:latin typeface="+mj-lt"/>
                </a:rPr>
                <a:t>CU GOLD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HEX</a:t>
              </a:r>
              <a:r>
                <a:rPr lang="en-US" sz="650">
                  <a:solidFill>
                    <a:schemeClr val="tx1"/>
                  </a:solidFill>
                </a:rPr>
                <a:t> #CFB87C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RGB</a:t>
              </a:r>
              <a:r>
                <a:rPr lang="en-US" sz="650">
                  <a:solidFill>
                    <a:schemeClr val="tx1"/>
                  </a:solidFill>
                </a:rPr>
                <a:t> 207/184/124</a:t>
              </a:r>
            </a:p>
            <a:p>
              <a:pPr algn="l"/>
              <a:r>
                <a:rPr lang="en-US" sz="650" b="1">
                  <a:solidFill>
                    <a:schemeClr val="tx1"/>
                  </a:solidFill>
                </a:rPr>
                <a:t>CMYK</a:t>
              </a:r>
              <a:r>
                <a:rPr lang="en-US" sz="650" baseline="0">
                  <a:solidFill>
                    <a:schemeClr val="tx1"/>
                  </a:solidFill>
                </a:rPr>
                <a:t> 0/10/48/22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PMS</a:t>
              </a:r>
              <a:r>
                <a:rPr lang="en-US" sz="650" baseline="0">
                  <a:solidFill>
                    <a:schemeClr val="tx1"/>
                  </a:solidFill>
                </a:rPr>
                <a:t> 4525</a:t>
              </a:r>
            </a:p>
            <a:p>
              <a:pPr algn="l"/>
              <a:r>
                <a:rPr lang="en-US" sz="650" b="1" baseline="0">
                  <a:solidFill>
                    <a:schemeClr val="tx1"/>
                  </a:solidFill>
                </a:rPr>
                <a:t>Thread Color: </a:t>
              </a:r>
              <a:r>
                <a:rPr lang="en-US" sz="650" baseline="0">
                  <a:solidFill>
                    <a:schemeClr val="tx1"/>
                  </a:solidFill>
                </a:rPr>
                <a:t>Vegas Gold</a:t>
              </a:r>
              <a:endParaRPr lang="en-US" sz="650">
                <a:solidFill>
                  <a:schemeClr val="tx1"/>
                </a:solidFill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83F75D58-5EAF-F691-6DFF-3E30FEEA4636}"/>
              </a:ext>
            </a:extLst>
          </p:cNvPr>
          <p:cNvSpPr/>
          <p:nvPr userDrawn="1"/>
        </p:nvSpPr>
        <p:spPr>
          <a:xfrm>
            <a:off x="1" y="0"/>
            <a:ext cx="371302" cy="6858000"/>
          </a:xfrm>
          <a:prstGeom prst="rect">
            <a:avLst/>
          </a:prstGeom>
          <a:solidFill>
            <a:srgbClr val="184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DDD56F-657D-B3F4-112E-CE788EA27FEC}"/>
              </a:ext>
            </a:extLst>
          </p:cNvPr>
          <p:cNvSpPr/>
          <p:nvPr userDrawn="1"/>
        </p:nvSpPr>
        <p:spPr>
          <a:xfrm rot="5400000">
            <a:off x="-3042131" y="3390570"/>
            <a:ext cx="6858003" cy="76860"/>
          </a:xfrm>
          <a:prstGeom prst="rect">
            <a:avLst/>
          </a:prstGeom>
          <a:solidFill>
            <a:srgbClr val="CFB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9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rrow: Down 30">
            <a:extLst>
              <a:ext uri="{FF2B5EF4-FFF2-40B4-BE49-F238E27FC236}">
                <a16:creationId xmlns:a16="http://schemas.microsoft.com/office/drawing/2014/main" id="{0B7A6612-2BF0-CB7E-C189-73AA50A822C2}"/>
              </a:ext>
            </a:extLst>
          </p:cNvPr>
          <p:cNvSpPr/>
          <p:nvPr/>
        </p:nvSpPr>
        <p:spPr>
          <a:xfrm>
            <a:off x="1290147" y="3648794"/>
            <a:ext cx="45719" cy="324456"/>
          </a:xfrm>
          <a:prstGeom prst="downArrow">
            <a:avLst/>
          </a:prstGeom>
          <a:ln w="1270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E8E51E3-49B0-F4ED-C9DB-BE4A0CD05556}"/>
              </a:ext>
            </a:extLst>
          </p:cNvPr>
          <p:cNvSpPr/>
          <p:nvPr/>
        </p:nvSpPr>
        <p:spPr>
          <a:xfrm>
            <a:off x="1165417" y="2826284"/>
            <a:ext cx="2213706" cy="27765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63500" dist="38100" dir="2700000">
              <a:srgbClr val="000000">
                <a:alpha val="40000"/>
              </a:srgbClr>
            </a:outerShdw>
            <a:reflection stA="40000" endPos="54000" dist="508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708BF41-8EDC-9E36-6F39-E510EFD34D14}"/>
              </a:ext>
            </a:extLst>
          </p:cNvPr>
          <p:cNvSpPr/>
          <p:nvPr/>
        </p:nvSpPr>
        <p:spPr>
          <a:xfrm>
            <a:off x="1290147" y="4244421"/>
            <a:ext cx="8349153" cy="285121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63500" dist="38100" dir="2700000">
              <a:srgbClr val="000000">
                <a:alpha val="40000"/>
              </a:srgbClr>
            </a:outerShdw>
            <a:reflection stA="40000" endPos="54000" dist="508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D28007F-6F3F-CE69-4F32-FAF5F29EC0DF}"/>
              </a:ext>
            </a:extLst>
          </p:cNvPr>
          <p:cNvSpPr/>
          <p:nvPr/>
        </p:nvSpPr>
        <p:spPr>
          <a:xfrm rot="16200000">
            <a:off x="7276044" y="4801504"/>
            <a:ext cx="794996" cy="250191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63500" dist="38100" dir="2700000">
              <a:srgbClr val="000000">
                <a:alpha val="40000"/>
              </a:srgbClr>
            </a:outerShdw>
            <a:reflection stA="40000" endPos="54000" dist="508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C2C6043-3D4A-908D-84BE-065734400EF9}"/>
              </a:ext>
            </a:extLst>
          </p:cNvPr>
          <p:cNvSpPr/>
          <p:nvPr/>
        </p:nvSpPr>
        <p:spPr>
          <a:xfrm rot="5400000">
            <a:off x="952878" y="1971296"/>
            <a:ext cx="734094" cy="277651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63500" dist="38100" dir="2700000">
              <a:srgbClr val="000000">
                <a:alpha val="40000"/>
              </a:srgbClr>
            </a:outerShdw>
            <a:reflection stA="40000" endPos="54000" dist="508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136BCE00-8642-1D71-7F64-F250C10AFAF0}"/>
              </a:ext>
            </a:extLst>
          </p:cNvPr>
          <p:cNvSpPr/>
          <p:nvPr/>
        </p:nvSpPr>
        <p:spPr>
          <a:xfrm>
            <a:off x="4152498" y="1463739"/>
            <a:ext cx="5410824" cy="27933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63500" dist="38100" dir="2700000">
              <a:srgbClr val="000000">
                <a:alpha val="40000"/>
              </a:srgbClr>
            </a:outerShdw>
            <a:reflection stA="40000" endPos="54000" dist="508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5-Point Star 1">
            <a:extLst>
              <a:ext uri="{FF2B5EF4-FFF2-40B4-BE49-F238E27FC236}">
                <a16:creationId xmlns:a16="http://schemas.microsoft.com/office/drawing/2014/main" id="{AF449B79-0453-C43A-1120-B3B06CB0779A}"/>
              </a:ext>
            </a:extLst>
          </p:cNvPr>
          <p:cNvSpPr/>
          <p:nvPr/>
        </p:nvSpPr>
        <p:spPr>
          <a:xfrm>
            <a:off x="495016" y="963115"/>
            <a:ext cx="1582446" cy="1277989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PI Idea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27DB24-D65D-46AA-4FF0-56DCE5074CC3}"/>
              </a:ext>
            </a:extLst>
          </p:cNvPr>
          <p:cNvSpPr/>
          <p:nvPr/>
        </p:nvSpPr>
        <p:spPr>
          <a:xfrm>
            <a:off x="636354" y="2477167"/>
            <a:ext cx="1385339" cy="12564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Initial Consult with PI, SDR Lead, and DS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446FCD1-B4C9-572A-ECE4-44745D5A1D43}"/>
              </a:ext>
            </a:extLst>
          </p:cNvPr>
          <p:cNvSpPr/>
          <p:nvPr/>
        </p:nvSpPr>
        <p:spPr>
          <a:xfrm>
            <a:off x="3379123" y="2412759"/>
            <a:ext cx="2454341" cy="106894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/>
              <a:t>Not a good fit for </a:t>
            </a:r>
            <a:r>
              <a:rPr lang="en-US" sz="1600" err="1"/>
              <a:t>MarketScan</a:t>
            </a:r>
            <a:r>
              <a:rPr lang="en-US" sz="1600"/>
              <a:t> data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9242D34-CD66-56C1-15D1-7DB93F0B4D16}"/>
              </a:ext>
            </a:extLst>
          </p:cNvPr>
          <p:cNvSpPr/>
          <p:nvPr/>
        </p:nvSpPr>
        <p:spPr>
          <a:xfrm>
            <a:off x="6069561" y="3855710"/>
            <a:ext cx="1385340" cy="12542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Mtg. with DS: Discuss Data Extraction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2D19564-C7E2-97F6-4615-3BE95BEA13E9}"/>
              </a:ext>
            </a:extLst>
          </p:cNvPr>
          <p:cNvSpPr/>
          <p:nvPr/>
        </p:nvSpPr>
        <p:spPr>
          <a:xfrm>
            <a:off x="7912324" y="3853480"/>
            <a:ext cx="1272135" cy="125423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PI Work with Analyst on Project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105EE63-4F7F-6A12-0DEC-82768A34B094}"/>
              </a:ext>
            </a:extLst>
          </p:cNvPr>
          <p:cNvSpPr/>
          <p:nvPr/>
        </p:nvSpPr>
        <p:spPr>
          <a:xfrm>
            <a:off x="4433549" y="3853480"/>
            <a:ext cx="1385339" cy="1256470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/>
              <a:t>Identify Analyst, Complete Data Element Selection Form</a:t>
            </a:r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8DC770A-377F-4B9A-7299-178DED6E2806}"/>
              </a:ext>
            </a:extLst>
          </p:cNvPr>
          <p:cNvSpPr/>
          <p:nvPr/>
        </p:nvSpPr>
        <p:spPr>
          <a:xfrm>
            <a:off x="6069561" y="5196807"/>
            <a:ext cx="3114898" cy="9277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Analyst Develop data extraction code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SDR DS Check code and extract data to secure project folder on server</a:t>
            </a:r>
            <a:endParaRPr lang="en-US" sz="120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4 hours (if needed) SDR SME consults</a:t>
            </a:r>
            <a:endParaRPr lang="en-US" sz="1200">
              <a:cs typeface="Arial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582FD6-17E0-B829-0882-8A0085012FB0}"/>
              </a:ext>
            </a:extLst>
          </p:cNvPr>
          <p:cNvSpPr/>
          <p:nvPr/>
        </p:nvSpPr>
        <p:spPr>
          <a:xfrm>
            <a:off x="2193720" y="3859856"/>
            <a:ext cx="2076394" cy="12779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PI Submit Project Information and Data Use Forms </a:t>
            </a:r>
            <a:endParaRPr lang="en-US" sz="1200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SDR Lead, DS and SME Review Data Request Form</a:t>
            </a:r>
            <a:endParaRPr lang="en-US" sz="1200" dirty="0">
              <a:cs typeface="Arial"/>
            </a:endParaRPr>
          </a:p>
          <a:p>
            <a:pPr algn="ctr"/>
            <a:endParaRPr lang="en-US" dirty="0">
              <a:cs typeface="Arial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F245982-E36C-9C52-1D97-5F7BB125613C}"/>
              </a:ext>
            </a:extLst>
          </p:cNvPr>
          <p:cNvSpPr txBox="1"/>
          <p:nvPr/>
        </p:nvSpPr>
        <p:spPr>
          <a:xfrm>
            <a:off x="596414" y="254000"/>
            <a:ext cx="104518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b="1">
                <a:solidFill>
                  <a:srgbClr val="2D4EA0"/>
                </a:solidFill>
              </a:rPr>
              <a:t>SDR Workflow for </a:t>
            </a:r>
            <a:r>
              <a:rPr lang="en-US" sz="4000" b="1" err="1">
                <a:solidFill>
                  <a:srgbClr val="2D4EA0"/>
                </a:solidFill>
              </a:rPr>
              <a:t>MarketScan</a:t>
            </a:r>
            <a:r>
              <a:rPr lang="en-US" sz="4000" b="1">
                <a:solidFill>
                  <a:srgbClr val="2D4EA0"/>
                </a:solidFill>
              </a:rPr>
              <a:t> Projects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1B3A2C-926E-5FC2-1B10-AEDD3E672220}"/>
              </a:ext>
            </a:extLst>
          </p:cNvPr>
          <p:cNvSpPr/>
          <p:nvPr/>
        </p:nvSpPr>
        <p:spPr>
          <a:xfrm>
            <a:off x="2242933" y="1160721"/>
            <a:ext cx="1909566" cy="8802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cs typeface="Arial"/>
              </a:rPr>
              <a:t>Request for information needed in a grant application</a:t>
            </a:r>
            <a:endParaRPr lang="en-US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41F271-3784-4EA6-F333-45F9FC4170B5}"/>
              </a:ext>
            </a:extLst>
          </p:cNvPr>
          <p:cNvSpPr/>
          <p:nvPr/>
        </p:nvSpPr>
        <p:spPr>
          <a:xfrm>
            <a:off x="600920" y="4058093"/>
            <a:ext cx="1342128" cy="1085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>
                <a:cs typeface="Arial"/>
              </a:rPr>
              <a:t>Request for data to conduct a primary analysis</a:t>
            </a:r>
            <a:endParaRPr lang="en-US" sz="1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44A82D6-6319-F477-22B9-2FA0C5328373}"/>
              </a:ext>
            </a:extLst>
          </p:cNvPr>
          <p:cNvSpPr/>
          <p:nvPr/>
        </p:nvSpPr>
        <p:spPr>
          <a:xfrm>
            <a:off x="5940427" y="1166534"/>
            <a:ext cx="1545449" cy="88197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Mtg. with DS: Discuss Data Extraction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6ADBB3-D93D-9BD2-456B-390F9307B65F}"/>
              </a:ext>
            </a:extLst>
          </p:cNvPr>
          <p:cNvSpPr/>
          <p:nvPr/>
        </p:nvSpPr>
        <p:spPr>
          <a:xfrm>
            <a:off x="7791962" y="1159089"/>
            <a:ext cx="1272135" cy="8835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dirty="0"/>
              <a:t>PI Work with DS on prelim data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43AFAE8-6E03-44AF-A7AE-AD653AD67E82}"/>
              </a:ext>
            </a:extLst>
          </p:cNvPr>
          <p:cNvSpPr/>
          <p:nvPr/>
        </p:nvSpPr>
        <p:spPr>
          <a:xfrm>
            <a:off x="9696579" y="3655377"/>
            <a:ext cx="1978877" cy="148246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/>
              <a:t>Completed primary analysis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149D3C1-7F9B-5FF1-160D-3697057D7DCD}"/>
              </a:ext>
            </a:extLst>
          </p:cNvPr>
          <p:cNvSpPr/>
          <p:nvPr/>
        </p:nvSpPr>
        <p:spPr>
          <a:xfrm>
            <a:off x="9563322" y="919002"/>
            <a:ext cx="1978877" cy="148246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/>
              <a:t>Completed preliminary data analysis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9DAFDE-69DA-DDEB-7D6B-BC02DBFCA419}"/>
              </a:ext>
            </a:extLst>
          </p:cNvPr>
          <p:cNvSpPr txBox="1"/>
          <p:nvPr/>
        </p:nvSpPr>
        <p:spPr>
          <a:xfrm>
            <a:off x="9410829" y="5323312"/>
            <a:ext cx="2523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PI: Principal Investigator</a:t>
            </a:r>
          </a:p>
          <a:p>
            <a:r>
              <a:rPr lang="en-US" sz="1200" i="1" dirty="0"/>
              <a:t>DS: Data Steward</a:t>
            </a:r>
          </a:p>
          <a:p>
            <a:r>
              <a:rPr lang="en-US" sz="1200" i="1" dirty="0"/>
              <a:t>SDR: Secondary Data Resource</a:t>
            </a:r>
          </a:p>
          <a:p>
            <a:r>
              <a:rPr lang="en-US" sz="1200" i="1" dirty="0"/>
              <a:t>SME: Subject Matter Expert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821D69-19DE-3ABA-FF6A-D4CF2AC75C82}"/>
              </a:ext>
            </a:extLst>
          </p:cNvPr>
          <p:cNvSpPr txBox="1"/>
          <p:nvPr/>
        </p:nvSpPr>
        <p:spPr>
          <a:xfrm>
            <a:off x="517076" y="5263682"/>
            <a:ext cx="4386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Note: A consultation can be requested at any time based on the PI’s experience with using secondary data resources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B4A34542-1A38-4E1F-ABB9-8E82C592969C}"/>
              </a:ext>
            </a:extLst>
          </p:cNvPr>
          <p:cNvCxnSpPr>
            <a:endCxn id="4" idx="2"/>
          </p:cNvCxnSpPr>
          <p:nvPr/>
        </p:nvCxnSpPr>
        <p:spPr>
          <a:xfrm flipV="1">
            <a:off x="2021693" y="2040986"/>
            <a:ext cx="1176023" cy="579666"/>
          </a:xfrm>
          <a:prstGeom prst="bentConnector2">
            <a:avLst/>
          </a:prstGeom>
          <a:ln w="1270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D0A91C17-735C-D749-70A1-12C020AB4664}"/>
              </a:ext>
            </a:extLst>
          </p:cNvPr>
          <p:cNvSpPr/>
          <p:nvPr/>
        </p:nvSpPr>
        <p:spPr>
          <a:xfrm>
            <a:off x="4418737" y="1170084"/>
            <a:ext cx="1272135" cy="8835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/>
              <a:t>PI submit </a:t>
            </a:r>
            <a:r>
              <a:rPr lang="en-US" sz="1400" dirty="0"/>
              <a:t>Project Information Form</a:t>
            </a:r>
          </a:p>
        </p:txBody>
      </p:sp>
    </p:spTree>
    <p:extLst>
      <p:ext uri="{BB962C8B-B14F-4D97-AF65-F5344CB8AC3E}">
        <p14:creationId xmlns:p14="http://schemas.microsoft.com/office/powerpoint/2010/main" val="401962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S-template091719" id="{B86ACC46-D1B1-534A-B703-822AF89EE93D}" vid="{24355D5B-078F-724B-A45F-3DCE7D75886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S-template091719" id="{B86ACC46-D1B1-534A-B703-822AF89EE93D}" vid="{24355D5B-078F-724B-A45F-3DCE7D75886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7B4BF397F5134EAC5D74A880549394" ma:contentTypeVersion="4" ma:contentTypeDescription="Create a new document." ma:contentTypeScope="" ma:versionID="6b36123d6d87f8fb6b5ad8a2d0a37d26">
  <xsd:schema xmlns:xsd="http://www.w3.org/2001/XMLSchema" xmlns:xs="http://www.w3.org/2001/XMLSchema" xmlns:p="http://schemas.microsoft.com/office/2006/metadata/properties" xmlns:ns2="080275e8-131f-479a-96f4-4cd4a997d845" targetNamespace="http://schemas.microsoft.com/office/2006/metadata/properties" ma:root="true" ma:fieldsID="983e74f03b3a5610244f8e2c499c1886" ns2:_="">
    <xsd:import namespace="080275e8-131f-479a-96f4-4cd4a997d8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0275e8-131f-479a-96f4-4cd4a997d8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79390F-7F40-4E94-A60E-C0C894B34685}">
  <ds:schemaRefs>
    <ds:schemaRef ds:uri="080275e8-131f-479a-96f4-4cd4a997d84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0F225EC-BEC8-4B42-B66B-BACDFA39EA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8B6C85-C688-4FA4-A791-C6167C530DB0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080275e8-131f-479a-96f4-4cd4a997d84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172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Helvetica Neue</vt:lpstr>
      <vt:lpstr>Office Theme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Radin, Jonathan</dc:creator>
  <cp:lastModifiedBy>Farah, Nagla</cp:lastModifiedBy>
  <cp:revision>2</cp:revision>
  <cp:lastPrinted>2019-09-25T15:07:18Z</cp:lastPrinted>
  <dcterms:created xsi:type="dcterms:W3CDTF">2019-09-21T02:37:24Z</dcterms:created>
  <dcterms:modified xsi:type="dcterms:W3CDTF">2025-06-16T17:27:41Z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0x0101009F7B4BF397F5134EAC5D74A880549394</vt:lpwstr>
  </property>
</Properties>
</file>