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  <p:sldMasterId id="2147483664" r:id="rId2"/>
  </p:sldMasterIdLst>
  <p:notesMasterIdLst>
    <p:notesMasterId r:id="rId5"/>
  </p:notesMasterIdLst>
  <p:sldIdLst>
    <p:sldId id="256" r:id="rId3"/>
    <p:sldId id="257" r:id="rId4"/>
  </p:sldIdLst>
  <p:sldSz cx="51206400" cy="32004000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3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3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3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3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anose="020B0604020202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anose="020B0604020202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anose="020B0604020202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anose="020B0604020202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" userDrawn="1">
          <p15:clr>
            <a:srgbClr val="A4A3A4"/>
          </p15:clr>
        </p15:guide>
        <p15:guide id="2" orient="horz" pos="19087" userDrawn="1">
          <p15:clr>
            <a:srgbClr val="A4A3A4"/>
          </p15:clr>
        </p15:guide>
        <p15:guide id="3" orient="horz" pos="3625" userDrawn="1">
          <p15:clr>
            <a:srgbClr val="A4A3A4"/>
          </p15:clr>
        </p15:guide>
        <p15:guide id="4" orient="horz" pos="2070" userDrawn="1">
          <p15:clr>
            <a:srgbClr val="A4A3A4"/>
          </p15:clr>
        </p15:guide>
        <p15:guide id="5" pos="7439" userDrawn="1">
          <p15:clr>
            <a:srgbClr val="A4A3A4"/>
          </p15:clr>
        </p15:guide>
        <p15:guide id="6" pos="8412" userDrawn="1">
          <p15:clr>
            <a:srgbClr val="A4A3A4"/>
          </p15:clr>
        </p15:guide>
        <p15:guide id="7" pos="15311" userDrawn="1">
          <p15:clr>
            <a:srgbClr val="A4A3A4"/>
          </p15:clr>
        </p15:guide>
        <p15:guide id="8" pos="24535" userDrawn="1">
          <p15:clr>
            <a:srgbClr val="A4A3A4"/>
          </p15:clr>
        </p15:guide>
        <p15:guide id="9" pos="1150" userDrawn="1">
          <p15:clr>
            <a:srgbClr val="A4A3A4"/>
          </p15:clr>
        </p15:guide>
        <p15:guide id="10" pos="16330" userDrawn="1">
          <p15:clr>
            <a:srgbClr val="A4A3A4"/>
          </p15:clr>
        </p15:guide>
        <p15:guide id="11" pos="23563" userDrawn="1">
          <p15:clr>
            <a:srgbClr val="A4A3A4"/>
          </p15:clr>
        </p15:guide>
        <p15:guide id="12" pos="308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1919"/>
    <a:srgbClr val="FFFFE1"/>
    <a:srgbClr val="FFF3F3"/>
    <a:srgbClr val="800040"/>
    <a:srgbClr val="004080"/>
    <a:srgbClr val="FF6FC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20" y="-960"/>
      </p:cViewPr>
      <p:guideLst>
        <p:guide orient="horz" pos="697"/>
        <p:guide orient="horz" pos="19087"/>
        <p:guide orient="horz" pos="3625"/>
        <p:guide orient="horz" pos="2070"/>
        <p:guide pos="7439"/>
        <p:guide pos="8412"/>
        <p:guide pos="15311"/>
        <p:guide pos="24535"/>
        <p:guide pos="1150"/>
        <p:guide pos="16330"/>
        <p:guide pos="23563"/>
        <p:guide pos="308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4B955A-2662-4203-BCC7-78F285B108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E9D3B7-5DDB-4F81-90FD-60CE0E66343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686AA43-8E19-4B7F-B549-E311718B6322}" type="datetime1">
              <a:rPr lang="en-US" altLang="en-US"/>
              <a:pPr/>
              <a:t>4/30/2020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8D6053B-B9E4-4766-BF75-DAAF7490A57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3840163"/>
            <a:ext cx="307213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0082DDC-9149-46BB-A2C0-1D69D8027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88CE4-4074-4C27-BAE3-486C0C1CA89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8049D-004E-4979-8807-20406CD380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442FC25-B789-417E-B7E4-4C274F5A2F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DD326BD5-2102-44B3-9B0B-C8C5F4A4B4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3840163"/>
            <a:ext cx="307213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4D11724A-7FD5-43C1-9AB4-A1BF5FACC9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>
              <a:solidFill>
                <a:srgbClr val="000000"/>
              </a:solidFill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CF69DE5C-F6EE-4786-A647-E6B86E36DC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A00B1B0-9D4C-4751-856A-683F3FBCC897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06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BE935-BB6B-4820-86A6-B025E12578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200" y="1093789"/>
            <a:ext cx="49276000" cy="3071811"/>
          </a:xfrm>
          <a:prstGeom prst="rect">
            <a:avLst/>
          </a:prstGeom>
        </p:spPr>
        <p:txBody>
          <a:bodyPr lIns="685800" tIns="685800" rIns="685800" bIns="685800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A9699E5-04F4-418C-A1EC-466E665D0353}"/>
              </a:ext>
            </a:extLst>
          </p:cNvPr>
          <p:cNvSpPr txBox="1">
            <a:spLocks/>
          </p:cNvSpPr>
          <p:nvPr userDrawn="1"/>
        </p:nvSpPr>
        <p:spPr>
          <a:xfrm>
            <a:off x="965200" y="5106989"/>
            <a:ext cx="13716000" cy="2356802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lIns="685800" tIns="685800" rIns="685800" bIns="68580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4800" dirty="0"/>
              <a:t>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7FB9AF-4B06-4C0B-9FA4-0F4BDC93FA8F}"/>
              </a:ext>
            </a:extLst>
          </p:cNvPr>
          <p:cNvSpPr txBox="1">
            <a:spLocks/>
          </p:cNvSpPr>
          <p:nvPr userDrawn="1"/>
        </p:nvSpPr>
        <p:spPr>
          <a:xfrm>
            <a:off x="36525202" y="5106989"/>
            <a:ext cx="13716000" cy="2356802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lIns="685800" tIns="685800" rIns="685800" bIns="68580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4800" dirty="0"/>
              <a:t>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EE1F7B8-2120-427D-A0B3-CC7F4D349054}"/>
              </a:ext>
            </a:extLst>
          </p:cNvPr>
          <p:cNvSpPr txBox="1">
            <a:spLocks/>
          </p:cNvSpPr>
          <p:nvPr userDrawn="1"/>
        </p:nvSpPr>
        <p:spPr>
          <a:xfrm>
            <a:off x="15646400" y="5106989"/>
            <a:ext cx="20116800" cy="2356802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lIns="685800" tIns="685800" rIns="685800" bIns="68580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4800" dirty="0"/>
              <a:t>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059B6F5-716E-4BDE-AA59-290231BB3779}"/>
              </a:ext>
            </a:extLst>
          </p:cNvPr>
          <p:cNvSpPr txBox="1">
            <a:spLocks/>
          </p:cNvSpPr>
          <p:nvPr userDrawn="1"/>
        </p:nvSpPr>
        <p:spPr>
          <a:xfrm>
            <a:off x="965200" y="29228143"/>
            <a:ext cx="49276000" cy="225334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lIns="685800" tIns="685800" rIns="685800" bIns="685800" anchor="ctr" anchorCtr="1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828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6B7729-B9BE-42E5-8FC0-5FEBC49164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51206400" cy="32004000"/>
          </a:xfrm>
          <a:prstGeom prst="rect">
            <a:avLst/>
          </a:prstGeom>
          <a:noFill/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3200">
              <a:solidFill>
                <a:srgbClr val="FFFFFF"/>
              </a:solidFill>
              <a:latin typeface="Avenir Book"/>
              <a:ea typeface="ＭＳ Ｐゴシック" charset="0"/>
              <a:cs typeface="Avenir Book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3182FE05-B9C3-4695-8743-14F53A399F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3181" y="6929438"/>
            <a:ext cx="11644735" cy="84566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endParaRPr lang="en-US" altLang="en-US" sz="4800" b="1" dirty="0">
              <a:latin typeface="Avenir Heavy" pitchFamily="124" charset="0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8BCB206B-4065-438A-A61F-540E6A7B005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3181" y="16351250"/>
            <a:ext cx="11644735" cy="88519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</a:pPr>
            <a:endParaRPr lang="en-US" altLang="en-US" sz="4800" dirty="0">
              <a:latin typeface="Avenir Book" pitchFamily="124" charset="0"/>
            </a:endParaRP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7826900C-026B-421E-BD91-FF31D887B9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186611" y="6908800"/>
            <a:ext cx="24592547" cy="1828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4800" dirty="0">
              <a:solidFill>
                <a:schemeClr val="accent2"/>
              </a:solidFill>
              <a:latin typeface="Avenir Book" pitchFamily="12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i="1" dirty="0">
              <a:solidFill>
                <a:schemeClr val="accent2"/>
              </a:solidFill>
              <a:latin typeface="Avenir Book" pitchFamily="124" charset="0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951B1DD1-6529-44D4-9004-E5369B4C43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534977" y="6902450"/>
            <a:ext cx="11808242" cy="183007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sz="4800" dirty="0">
              <a:latin typeface="Avenir Book" pitchFamily="124" charset="0"/>
            </a:endParaRP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B051F045-9C62-4483-9920-ADFB053062F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257838" y="26162000"/>
            <a:ext cx="15087600" cy="50784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600" dirty="0">
              <a:latin typeface="Avenir Book" pitchFamily="124" charset="0"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A1E09C5E-A0F7-4437-B873-BCDA934F64E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51232" y="26162000"/>
            <a:ext cx="16431856" cy="50784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</a:pPr>
            <a:endParaRPr lang="en-US" altLang="en-US" sz="2800" dirty="0">
              <a:latin typeface="Avenir Book" pitchFamily="124" charset="0"/>
            </a:endParaRPr>
          </a:p>
        </p:txBody>
      </p:sp>
      <p:sp>
        <p:nvSpPr>
          <p:cNvPr id="16" name="Text Box 70">
            <a:extLst>
              <a:ext uri="{FF2B5EF4-FFF2-40B4-BE49-F238E27FC236}">
                <a16:creationId xmlns:a16="http://schemas.microsoft.com/office/drawing/2014/main" id="{DE1CE867-CA31-419C-ACCD-BFC37F75056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464624" y="26162000"/>
            <a:ext cx="15878595" cy="50784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</a:pPr>
            <a:endParaRPr lang="en-US" altLang="en-US" sz="2800" dirty="0">
              <a:latin typeface="Avenir Book" pitchFamily="124" charset="0"/>
            </a:endParaRPr>
          </a:p>
        </p:txBody>
      </p:sp>
      <p:sp>
        <p:nvSpPr>
          <p:cNvPr id="18" name="L-Shape 6">
            <a:extLst>
              <a:ext uri="{FF2B5EF4-FFF2-40B4-BE49-F238E27FC236}">
                <a16:creationId xmlns:a16="http://schemas.microsoft.com/office/drawing/2014/main" id="{EA48DBE4-2484-40C4-999C-322FBDA75B6B}"/>
              </a:ext>
            </a:extLst>
          </p:cNvPr>
          <p:cNvSpPr>
            <a:spLocks/>
          </p:cNvSpPr>
          <p:nvPr userDrawn="1"/>
        </p:nvSpPr>
        <p:spPr bwMode="auto">
          <a:xfrm>
            <a:off x="863181" y="763588"/>
            <a:ext cx="10708110" cy="5351464"/>
          </a:xfrm>
          <a:custGeom>
            <a:avLst/>
            <a:gdLst>
              <a:gd name="T0" fmla="*/ 0 w 9548813"/>
              <a:gd name="T1" fmla="*/ 0 h 4892675"/>
              <a:gd name="T2" fmla="*/ 3716525 w 9548813"/>
              <a:gd name="T3" fmla="*/ 0 h 4892675"/>
              <a:gd name="T4" fmla="*/ 3716525 w 9548813"/>
              <a:gd name="T5" fmla="*/ 2069993 h 4892675"/>
              <a:gd name="T6" fmla="*/ 9548813 w 9548813"/>
              <a:gd name="T7" fmla="*/ 2069993 h 4892675"/>
              <a:gd name="T8" fmla="*/ 9548813 w 9548813"/>
              <a:gd name="T9" fmla="*/ 4892675 h 4892675"/>
              <a:gd name="T10" fmla="*/ 0 w 9548813"/>
              <a:gd name="T11" fmla="*/ 4892675 h 4892675"/>
              <a:gd name="T12" fmla="*/ 0 w 9548813"/>
              <a:gd name="T13" fmla="*/ 0 h 48926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548813" h="4892675">
                <a:moveTo>
                  <a:pt x="0" y="0"/>
                </a:moveTo>
                <a:lnTo>
                  <a:pt x="3716525" y="0"/>
                </a:lnTo>
                <a:lnTo>
                  <a:pt x="3716525" y="2069993"/>
                </a:lnTo>
                <a:lnTo>
                  <a:pt x="9548813" y="2069993"/>
                </a:lnTo>
                <a:lnTo>
                  <a:pt x="9548813" y="4892675"/>
                </a:lnTo>
                <a:lnTo>
                  <a:pt x="0" y="4892675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999999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endParaRPr lang="en-US" sz="3200" dirty="0"/>
          </a:p>
        </p:txBody>
      </p:sp>
      <p:sp>
        <p:nvSpPr>
          <p:cNvPr id="21" name="L-Shape 21">
            <a:extLst>
              <a:ext uri="{FF2B5EF4-FFF2-40B4-BE49-F238E27FC236}">
                <a16:creationId xmlns:a16="http://schemas.microsoft.com/office/drawing/2014/main" id="{2674A679-CD93-4FF0-BCBC-E1578E70B815}"/>
              </a:ext>
            </a:extLst>
          </p:cNvPr>
          <p:cNvSpPr>
            <a:spLocks/>
          </p:cNvSpPr>
          <p:nvPr userDrawn="1"/>
        </p:nvSpPr>
        <p:spPr bwMode="auto">
          <a:xfrm flipH="1">
            <a:off x="40263762" y="763587"/>
            <a:ext cx="10079455" cy="5375276"/>
          </a:xfrm>
          <a:custGeom>
            <a:avLst/>
            <a:gdLst>
              <a:gd name="T0" fmla="*/ 0 w 8796337"/>
              <a:gd name="T1" fmla="*/ 0 h 4891088"/>
              <a:gd name="T2" fmla="*/ 3621264 w 8796337"/>
              <a:gd name="T3" fmla="*/ 0 h 4891088"/>
              <a:gd name="T4" fmla="*/ 3621264 w 8796337"/>
              <a:gd name="T5" fmla="*/ 2069322 h 4891088"/>
              <a:gd name="T6" fmla="*/ 8796337 w 8796337"/>
              <a:gd name="T7" fmla="*/ 2069322 h 4891088"/>
              <a:gd name="T8" fmla="*/ 8796337 w 8796337"/>
              <a:gd name="T9" fmla="*/ 4891088 h 4891088"/>
              <a:gd name="T10" fmla="*/ 0 w 8796337"/>
              <a:gd name="T11" fmla="*/ 4891088 h 4891088"/>
              <a:gd name="T12" fmla="*/ 0 w 8796337"/>
              <a:gd name="T13" fmla="*/ 0 h 48910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796337" h="4891088">
                <a:moveTo>
                  <a:pt x="0" y="0"/>
                </a:moveTo>
                <a:lnTo>
                  <a:pt x="3621264" y="0"/>
                </a:lnTo>
                <a:lnTo>
                  <a:pt x="3621264" y="2069322"/>
                </a:lnTo>
                <a:lnTo>
                  <a:pt x="8796337" y="2069322"/>
                </a:lnTo>
                <a:lnTo>
                  <a:pt x="8796337" y="4891088"/>
                </a:lnTo>
                <a:lnTo>
                  <a:pt x="0" y="48910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rgbClr val="999999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32624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3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4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6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8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798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4">
            <a:extLst>
              <a:ext uri="{FF2B5EF4-FFF2-40B4-BE49-F238E27FC236}">
                <a16:creationId xmlns:a16="http://schemas.microsoft.com/office/drawing/2014/main" id="{FC2EF479-CF4D-43E7-994D-949F355AF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8442" y="4460401"/>
            <a:ext cx="2873141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0" tIns="274320" rIns="274320" bIns="274320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600"/>
              </a:spcAf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Name, Department, Institution</a:t>
            </a:r>
          </a:p>
        </p:txBody>
      </p:sp>
      <p:sp>
        <p:nvSpPr>
          <p:cNvPr id="19" name="Rectangle 180">
            <a:extLst>
              <a:ext uri="{FF2B5EF4-FFF2-40B4-BE49-F238E27FC236}">
                <a16:creationId xmlns:a16="http://schemas.microsoft.com/office/drawing/2014/main" id="{BA7C84FC-A562-4E5D-8D4F-813B63F19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159" y="1835118"/>
            <a:ext cx="39800463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Poster Design Option #1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2CD1B0-C63B-4457-AA35-1464D9DB8920}"/>
              </a:ext>
            </a:extLst>
          </p:cNvPr>
          <p:cNvSpPr txBox="1"/>
          <p:nvPr/>
        </p:nvSpPr>
        <p:spPr>
          <a:xfrm>
            <a:off x="13234737" y="6930191"/>
            <a:ext cx="24592547" cy="9777035"/>
          </a:xfrm>
          <a:prstGeom prst="rect">
            <a:avLst/>
          </a:prstGeom>
          <a:noFill/>
        </p:spPr>
        <p:txBody>
          <a:bodyPr wrap="square" lIns="685800" tIns="685800" rIns="685800" bIns="685800" rtlCol="0">
            <a:spAutoFit/>
          </a:bodyPr>
          <a:lstStyle/>
          <a:p>
            <a:pPr algn="just" eaLnBrk="1" hangingPunct="1"/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>
              <a:spcBef>
                <a:spcPts val="500"/>
              </a:spcBef>
            </a:pPr>
            <a:endParaRPr lang="en-US" altLang="ja-JP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Highlight your LARGE photographs, charts, maps, or in this central arena.</a:t>
            </a:r>
          </a:p>
          <a:p>
            <a:pPr>
              <a:spcBef>
                <a:spcPts val="500"/>
              </a:spcBef>
            </a:pPr>
            <a:endParaRPr lang="en-US" altLang="ja-JP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500"/>
              </a:spcBef>
            </a:pP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INSERT GRAPHIC HERE</a:t>
            </a:r>
          </a:p>
          <a:p>
            <a:pPr>
              <a:spcBef>
                <a:spcPts val="500"/>
              </a:spcBef>
            </a:pPr>
            <a:endParaRPr lang="en-US" altLang="ja-JP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Enable viewers to understand the logic behind your conclusions without you needing to be there.</a:t>
            </a:r>
          </a:p>
          <a:p>
            <a:pPr>
              <a:spcBef>
                <a:spcPts val="500"/>
              </a:spcBef>
            </a:pPr>
            <a:endParaRPr lang="en-US" altLang="ja-JP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Keep font size of all text (even graph labels) as big or bigger than in rest of poster. </a:t>
            </a:r>
          </a:p>
          <a:p>
            <a:endParaRPr lang="en-US" kern="1000" dirty="0"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0B1F5A-AF91-4307-8CFC-A66077F0B2DE}"/>
              </a:ext>
            </a:extLst>
          </p:cNvPr>
          <p:cNvSpPr/>
          <p:nvPr/>
        </p:nvSpPr>
        <p:spPr>
          <a:xfrm>
            <a:off x="962526" y="6930191"/>
            <a:ext cx="11496174" cy="5078313"/>
          </a:xfrm>
          <a:prstGeom prst="rect">
            <a:avLst/>
          </a:prstGeom>
        </p:spPr>
        <p:txBody>
          <a:bodyPr wrap="square" lIns="685800" tIns="685800" rIns="685800" bIns="685800">
            <a:spAutoFit/>
          </a:bodyPr>
          <a:lstStyle/>
          <a:p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endParaRPr lang="en-US" altLang="ja-JP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Persuade reader you have novel, interesting question(s) and hypothesis. </a:t>
            </a: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242412-CB99-4C91-B514-BDAF222F7D93}"/>
              </a:ext>
            </a:extLst>
          </p:cNvPr>
          <p:cNvSpPr/>
          <p:nvPr/>
        </p:nvSpPr>
        <p:spPr>
          <a:xfrm>
            <a:off x="962526" y="16407482"/>
            <a:ext cx="11496174" cy="2123658"/>
          </a:xfrm>
          <a:prstGeom prst="rect">
            <a:avLst/>
          </a:prstGeom>
        </p:spPr>
        <p:txBody>
          <a:bodyPr wrap="square" lIns="685800" tIns="685800" rIns="685800" bIns="685800">
            <a:spAutoFit/>
          </a:bodyPr>
          <a:lstStyle/>
          <a:p>
            <a:pPr>
              <a:spcBef>
                <a:spcPts val="500"/>
              </a:spcBef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Materials and methods	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C5B306-7768-4DCB-9DC4-8BEE9A81F9F8}"/>
              </a:ext>
            </a:extLst>
          </p:cNvPr>
          <p:cNvSpPr/>
          <p:nvPr/>
        </p:nvSpPr>
        <p:spPr>
          <a:xfrm>
            <a:off x="38531132" y="6930190"/>
            <a:ext cx="11712742" cy="3729226"/>
          </a:xfrm>
          <a:prstGeom prst="rect">
            <a:avLst/>
          </a:prstGeom>
        </p:spPr>
        <p:txBody>
          <a:bodyPr wrap="square" lIns="685800" tIns="685800" rIns="685800" bIns="685800">
            <a:spAutoFit/>
          </a:bodyPr>
          <a:lstStyle/>
          <a:p>
            <a:pPr>
              <a:spcBef>
                <a:spcPts val="500"/>
              </a:spcBef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>
              <a:spcBef>
                <a:spcPts val="500"/>
              </a:spcBef>
            </a:pP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Explain why outcome is interesting.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AB0132-BDCF-4092-BFB9-31D40EB68AB3}"/>
              </a:ext>
            </a:extLst>
          </p:cNvPr>
          <p:cNvSpPr/>
          <p:nvPr/>
        </p:nvSpPr>
        <p:spPr>
          <a:xfrm>
            <a:off x="625642" y="26781287"/>
            <a:ext cx="16090231" cy="2062103"/>
          </a:xfrm>
          <a:prstGeom prst="rect">
            <a:avLst/>
          </a:prstGeom>
        </p:spPr>
        <p:txBody>
          <a:bodyPr wrap="square" lIns="685800" tIns="685800" rIns="685800" bIns="685800">
            <a:spAutoFit/>
          </a:bodyPr>
          <a:lstStyle/>
          <a:p>
            <a:pPr eaLnBrk="1" hangingPunct="1">
              <a:spcBef>
                <a:spcPct val="10000"/>
              </a:spcBef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Literature cited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C4F2E4B-9499-4885-AEC2-38025BE4E49A}"/>
              </a:ext>
            </a:extLst>
          </p:cNvPr>
          <p:cNvSpPr/>
          <p:nvPr/>
        </p:nvSpPr>
        <p:spPr>
          <a:xfrm>
            <a:off x="18271958" y="27058286"/>
            <a:ext cx="15127705" cy="2062103"/>
          </a:xfrm>
          <a:prstGeom prst="rect">
            <a:avLst/>
          </a:prstGeom>
        </p:spPr>
        <p:txBody>
          <a:bodyPr wrap="square" lIns="685800" tIns="685800" rIns="685800" bIns="685800">
            <a:spAutoFit/>
          </a:bodyPr>
          <a:lstStyle/>
          <a:p>
            <a:pPr>
              <a:spcBef>
                <a:spcPct val="10000"/>
              </a:spcBef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Literature cited</a:t>
            </a:r>
            <a:endParaRPr lang="en-US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B1C1DC7-34E8-41AC-B6A1-83A9AC708A64}"/>
              </a:ext>
            </a:extLst>
          </p:cNvPr>
          <p:cNvSpPr/>
          <p:nvPr/>
        </p:nvSpPr>
        <p:spPr>
          <a:xfrm>
            <a:off x="34490528" y="26442732"/>
            <a:ext cx="15753346" cy="2062103"/>
          </a:xfrm>
          <a:prstGeom prst="rect">
            <a:avLst/>
          </a:prstGeom>
        </p:spPr>
        <p:txBody>
          <a:bodyPr wrap="square" lIns="685800" tIns="685800" rIns="685800" bIns="685800">
            <a:spAutoFit/>
          </a:bodyPr>
          <a:lstStyle/>
          <a:p>
            <a:pPr eaLnBrk="1" hangingPunct="1">
              <a:spcBef>
                <a:spcPct val="10000"/>
              </a:spcBef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Further information or 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INSERT QR CODE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18F1B-28D7-44C9-A692-BB1980E8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34421"/>
            <a:ext cx="49276000" cy="3071811"/>
          </a:xfrm>
        </p:spPr>
        <p:txBody>
          <a:bodyPr/>
          <a:lstStyle/>
          <a:p>
            <a:r>
              <a:rPr lang="en-US" sz="9600" b="1" dirty="0"/>
              <a:t>Poster Design option 2</a:t>
            </a:r>
          </a:p>
        </p:txBody>
      </p:sp>
    </p:spTree>
    <p:extLst>
      <p:ext uri="{BB962C8B-B14F-4D97-AF65-F5344CB8AC3E}">
        <p14:creationId xmlns:p14="http://schemas.microsoft.com/office/powerpoint/2010/main" val="388177927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Template">
  <a:themeElements>
    <a:clrScheme name="Custom 1">
      <a:dk1>
        <a:sysClr val="windowText" lastClr="000000"/>
      </a:dk1>
      <a:lt1>
        <a:sysClr val="window" lastClr="FFFFFF"/>
      </a:lt1>
      <a:dk2>
        <a:srgbClr val="F1C113"/>
      </a:dk2>
      <a:lt2>
        <a:srgbClr val="E7E6E6"/>
      </a:lt2>
      <a:accent1>
        <a:srgbClr val="4472C4"/>
      </a:accent1>
      <a:accent2>
        <a:srgbClr val="262626"/>
      </a:accent2>
      <a:accent3>
        <a:srgbClr val="A5A5A5"/>
      </a:accent3>
      <a:accent4>
        <a:srgbClr val="FFC000"/>
      </a:accent4>
      <a:accent5>
        <a:srgbClr val="5B9BD5"/>
      </a:accent5>
      <a:accent6>
        <a:srgbClr val="FFD965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RH 2020 Poster.potm" id="{630033E4-0724-4767-A89C-8B3C27DACFDC}" vid="{69D8086F-5743-41E8-B7E9-2E6E241C3D8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RH 2020 Poster.potm" id="{630033E4-0724-4767-A89C-8B3C27DACFDC}" vid="{06E42EEC-A6CB-468D-A15F-4E87B783B70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5754</TotalTime>
  <Words>108</Words>
  <Application>Microsoft Office PowerPoint</Application>
  <PresentationFormat>Custom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Helvetica</vt:lpstr>
      <vt:lpstr>MS PGothic</vt:lpstr>
      <vt:lpstr>Arial</vt:lpstr>
      <vt:lpstr>Times New Roman</vt:lpstr>
      <vt:lpstr>Calibri</vt:lpstr>
      <vt:lpstr>ヒラギノ角ゴ Pro W3</vt:lpstr>
      <vt:lpstr>Avenir Book</vt:lpstr>
      <vt:lpstr>Avenir Heavy</vt:lpstr>
      <vt:lpstr>Avenir Medium</vt:lpstr>
      <vt:lpstr>Poster Template</vt:lpstr>
      <vt:lpstr>Custom Design</vt:lpstr>
      <vt:lpstr>PowerPoint Presentation</vt:lpstr>
      <vt:lpstr>Poster Design option 2</vt:lpstr>
    </vt:vector>
  </TitlesOfParts>
  <Manager/>
  <Company/>
  <LinksUpToDate>false</LinksUpToDate>
  <SharedDoc>false</SharedDoc>
  <HyperlinkBase>https://colinpurrington.com/tips/poster-design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Horizontal conference poster template</dc:title>
  <dc:subject>conference poster</dc:subject>
  <dc:creator>Steffani Blackstock</dc:creator>
  <cp:keywords>poster, conference, session, meeting, symposium, research, presentation</cp:keywords>
  <dc:description>Copyright Colin Purrington 2019</dc:description>
  <cp:lastModifiedBy>Steffani Blackstock</cp:lastModifiedBy>
  <cp:revision>578</cp:revision>
  <cp:lastPrinted>2011-10-30T12:54:45Z</cp:lastPrinted>
  <dcterms:created xsi:type="dcterms:W3CDTF">2012-06-12T14:08:55Z</dcterms:created>
  <dcterms:modified xsi:type="dcterms:W3CDTF">2020-04-30T16:07:55Z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